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7"/>
  </p:notesMasterIdLst>
  <p:sldIdLst>
    <p:sldId id="256" r:id="rId5"/>
    <p:sldId id="257" r:id="rId6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97C75"/>
    <a:srgbClr val="245F5B"/>
    <a:srgbClr val="205450"/>
    <a:srgbClr val="3A3FA4"/>
    <a:srgbClr val="F4860C"/>
    <a:srgbClr val="F31D0D"/>
    <a:srgbClr val="FDF103"/>
    <a:srgbClr val="458758"/>
    <a:srgbClr val="F244CD"/>
    <a:srgbClr val="F3EE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8592F8-A31F-4FD7-8B81-C0CC858A1C54}" v="31" dt="2026-06-04T14:19:16.73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09" d="100"/>
          <a:sy n="109" d="100"/>
        </p:scale>
        <p:origin x="706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arlotte Denman-Johnson" userId="e9d7756c-b425-463c-b343-811044fb8ec5" providerId="ADAL" clId="{78ABF7F3-A4E5-4F06-91B3-22CCFD2569DD}"/>
    <pc:docChg chg="undo custSel modSld">
      <pc:chgData name="Charlotte Denman-Johnson" userId="e9d7756c-b425-463c-b343-811044fb8ec5" providerId="ADAL" clId="{78ABF7F3-A4E5-4F06-91B3-22CCFD2569DD}" dt="2026-06-04T14:24:05.981" v="778" actId="478"/>
      <pc:docMkLst>
        <pc:docMk/>
      </pc:docMkLst>
      <pc:sldChg chg="addSp delSp modSp mod">
        <pc:chgData name="Charlotte Denman-Johnson" userId="e9d7756c-b425-463c-b343-811044fb8ec5" providerId="ADAL" clId="{78ABF7F3-A4E5-4F06-91B3-22CCFD2569DD}" dt="2026-06-04T14:24:00.888" v="775" actId="478"/>
        <pc:sldMkLst>
          <pc:docMk/>
          <pc:sldMk cId="0" sldId="256"/>
        </pc:sldMkLst>
        <pc:spChg chg="del mod">
          <ac:chgData name="Charlotte Denman-Johnson" userId="e9d7756c-b425-463c-b343-811044fb8ec5" providerId="ADAL" clId="{78ABF7F3-A4E5-4F06-91B3-22CCFD2569DD}" dt="2026-06-04T14:06:26.114" v="669" actId="478"/>
          <ac:spMkLst>
            <pc:docMk/>
            <pc:sldMk cId="0" sldId="256"/>
            <ac:spMk id="2" creationId="{00000000-0000-0000-0000-000000000000}"/>
          </ac:spMkLst>
        </pc:spChg>
        <pc:spChg chg="del mod">
          <ac:chgData name="Charlotte Denman-Johnson" userId="e9d7756c-b425-463c-b343-811044fb8ec5" providerId="ADAL" clId="{78ABF7F3-A4E5-4F06-91B3-22CCFD2569DD}" dt="2026-06-04T14:06:31.899" v="670" actId="478"/>
          <ac:spMkLst>
            <pc:docMk/>
            <pc:sldMk cId="0" sldId="256"/>
            <ac:spMk id="3" creationId="{00000000-0000-0000-0000-000000000000}"/>
          </ac:spMkLst>
        </pc:spChg>
        <pc:spChg chg="mod ord">
          <ac:chgData name="Charlotte Denman-Johnson" userId="e9d7756c-b425-463c-b343-811044fb8ec5" providerId="ADAL" clId="{78ABF7F3-A4E5-4F06-91B3-22CCFD2569DD}" dt="2026-06-01T12:10:27.893" v="93" actId="207"/>
          <ac:spMkLst>
            <pc:docMk/>
            <pc:sldMk cId="0" sldId="256"/>
            <ac:spMk id="5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2:10:07.771" v="91" actId="122"/>
          <ac:spMkLst>
            <pc:docMk/>
            <pc:sldMk cId="0" sldId="256"/>
            <ac:spMk id="6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4T14:07:32.167" v="675" actId="207"/>
          <ac:spMkLst>
            <pc:docMk/>
            <pc:sldMk cId="0" sldId="256"/>
            <ac:spMk id="7" creationId="{00000000-0000-0000-0000-000000000000}"/>
          </ac:spMkLst>
        </pc:spChg>
        <pc:spChg chg="mod ord">
          <ac:chgData name="Charlotte Denman-Johnson" userId="e9d7756c-b425-463c-b343-811044fb8ec5" providerId="ADAL" clId="{78ABF7F3-A4E5-4F06-91B3-22CCFD2569DD}" dt="2026-06-01T12:12:51.795" v="140" actId="207"/>
          <ac:spMkLst>
            <pc:docMk/>
            <pc:sldMk cId="0" sldId="256"/>
            <ac:spMk id="10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4T14:07:38.037" v="676" actId="207"/>
          <ac:spMkLst>
            <pc:docMk/>
            <pc:sldMk cId="0" sldId="256"/>
            <ac:spMk id="11" creationId="{00000000-0000-0000-0000-000000000000}"/>
          </ac:spMkLst>
        </pc:spChg>
        <pc:spChg chg="add mod">
          <ac:chgData name="Charlotte Denman-Johnson" userId="e9d7756c-b425-463c-b343-811044fb8ec5" providerId="ADAL" clId="{78ABF7F3-A4E5-4F06-91B3-22CCFD2569DD}" dt="2026-06-04T14:12:00.895" v="695" actId="14100"/>
          <ac:spMkLst>
            <pc:docMk/>
            <pc:sldMk cId="0" sldId="256"/>
            <ac:spMk id="14" creationId="{5B8DBD93-81E8-1B98-F88C-FC8520D964F9}"/>
          </ac:spMkLst>
        </pc:spChg>
        <pc:spChg chg="add mod">
          <ac:chgData name="Charlotte Denman-Johnson" userId="e9d7756c-b425-463c-b343-811044fb8ec5" providerId="ADAL" clId="{78ABF7F3-A4E5-4F06-91B3-22CCFD2569DD}" dt="2026-06-04T14:14:20.719" v="706" actId="1036"/>
          <ac:spMkLst>
            <pc:docMk/>
            <pc:sldMk cId="0" sldId="256"/>
            <ac:spMk id="15" creationId="{4EB377D4-49B3-2A3F-A43F-C9A59AC91139}"/>
          </ac:spMkLst>
        </pc:spChg>
        <pc:picChg chg="add del mod">
          <ac:chgData name="Charlotte Denman-Johnson" userId="e9d7756c-b425-463c-b343-811044fb8ec5" providerId="ADAL" clId="{78ABF7F3-A4E5-4F06-91B3-22CCFD2569DD}" dt="2026-06-04T14:24:00.888" v="775" actId="478"/>
          <ac:picMkLst>
            <pc:docMk/>
            <pc:sldMk cId="0" sldId="256"/>
            <ac:picMk id="3" creationId="{C1AB7272-1F37-6AEB-5726-A072FDAC71FF}"/>
          </ac:picMkLst>
        </pc:picChg>
        <pc:picChg chg="add del mod">
          <ac:chgData name="Charlotte Denman-Johnson" userId="e9d7756c-b425-463c-b343-811044fb8ec5" providerId="ADAL" clId="{78ABF7F3-A4E5-4F06-91B3-22CCFD2569DD}" dt="2026-06-04T14:04:44.927" v="655" actId="478"/>
          <ac:picMkLst>
            <pc:docMk/>
            <pc:sldMk cId="0" sldId="256"/>
            <ac:picMk id="8" creationId="{3018B25C-E3C2-388E-8A1A-D6418BF6C945}"/>
          </ac:picMkLst>
        </pc:picChg>
        <pc:picChg chg="add del mod">
          <ac:chgData name="Charlotte Denman-Johnson" userId="e9d7756c-b425-463c-b343-811044fb8ec5" providerId="ADAL" clId="{78ABF7F3-A4E5-4F06-91B3-22CCFD2569DD}" dt="2026-06-04T14:05:09.584" v="657" actId="478"/>
          <ac:picMkLst>
            <pc:docMk/>
            <pc:sldMk cId="0" sldId="256"/>
            <ac:picMk id="12" creationId="{DF8FE4E4-19C0-EF0E-1A32-B15DFD402278}"/>
          </ac:picMkLst>
        </pc:picChg>
        <pc:picChg chg="add mod modCrop">
          <ac:chgData name="Charlotte Denman-Johnson" userId="e9d7756c-b425-463c-b343-811044fb8ec5" providerId="ADAL" clId="{78ABF7F3-A4E5-4F06-91B3-22CCFD2569DD}" dt="2026-06-01T12:11:51.625" v="130" actId="1076"/>
          <ac:picMkLst>
            <pc:docMk/>
            <pc:sldMk cId="0" sldId="256"/>
            <ac:picMk id="13" creationId="{E7C2457D-2708-4DC3-8217-91A3EABE56A4}"/>
          </ac:picMkLst>
        </pc:picChg>
        <pc:picChg chg="add mod ord modCrop">
          <ac:chgData name="Charlotte Denman-Johnson" userId="e9d7756c-b425-463c-b343-811044fb8ec5" providerId="ADAL" clId="{78ABF7F3-A4E5-4F06-91B3-22CCFD2569DD}" dt="2026-06-04T14:21:22.004" v="769" actId="1076"/>
          <ac:picMkLst>
            <pc:docMk/>
            <pc:sldMk cId="0" sldId="256"/>
            <ac:picMk id="17" creationId="{3A08DEE6-8613-C942-85C7-4CF0F2CAA874}"/>
          </ac:picMkLst>
        </pc:picChg>
        <pc:picChg chg="add del mod">
          <ac:chgData name="Charlotte Denman-Johnson" userId="e9d7756c-b425-463c-b343-811044fb8ec5" providerId="ADAL" clId="{78ABF7F3-A4E5-4F06-91B3-22CCFD2569DD}" dt="2026-06-04T14:10:23.785" v="681" actId="478"/>
          <ac:picMkLst>
            <pc:docMk/>
            <pc:sldMk cId="0" sldId="256"/>
            <ac:picMk id="19" creationId="{804B82AA-5E29-4BC4-8134-9DC0EAB0FF5F}"/>
          </ac:picMkLst>
        </pc:picChg>
        <pc:picChg chg="add del mod ord modCrop">
          <ac:chgData name="Charlotte Denman-Johnson" userId="e9d7756c-b425-463c-b343-811044fb8ec5" providerId="ADAL" clId="{78ABF7F3-A4E5-4F06-91B3-22CCFD2569DD}" dt="2026-06-04T14:21:19.102" v="768" actId="478"/>
          <ac:picMkLst>
            <pc:docMk/>
            <pc:sldMk cId="0" sldId="256"/>
            <ac:picMk id="21" creationId="{D3AD8C67-B292-E1E3-E5E9-824FF732C10B}"/>
          </ac:picMkLst>
        </pc:picChg>
      </pc:sldChg>
      <pc:sldChg chg="addSp delSp modSp mod setBg">
        <pc:chgData name="Charlotte Denman-Johnson" userId="e9d7756c-b425-463c-b343-811044fb8ec5" providerId="ADAL" clId="{78ABF7F3-A4E5-4F06-91B3-22CCFD2569DD}" dt="2026-06-04T14:24:05.981" v="778" actId="478"/>
        <pc:sldMkLst>
          <pc:docMk/>
          <pc:sldMk cId="0" sldId="257"/>
        </pc:sldMkLst>
        <pc:spChg chg="add del mod topLvl">
          <ac:chgData name="Charlotte Denman-Johnson" userId="e9d7756c-b425-463c-b343-811044fb8ec5" providerId="ADAL" clId="{78ABF7F3-A4E5-4F06-91B3-22CCFD2569DD}" dt="2026-06-04T14:24:05.104" v="777" actId="478"/>
          <ac:spMkLst>
            <pc:docMk/>
            <pc:sldMk cId="0" sldId="257"/>
            <ac:spMk id="2" creationId="{462F06AF-7A1A-0501-6E37-A86F8BF5F6A7}"/>
          </ac:spMkLst>
        </pc:spChg>
        <pc:spChg chg="mod">
          <ac:chgData name="Charlotte Denman-Johnson" userId="e9d7756c-b425-463c-b343-811044fb8ec5" providerId="ADAL" clId="{78ABF7F3-A4E5-4F06-91B3-22CCFD2569DD}" dt="2026-06-04T14:07:49.511" v="677" actId="207"/>
          <ac:spMkLst>
            <pc:docMk/>
            <pc:sldMk cId="0" sldId="257"/>
            <ac:spMk id="3" creationId="{00000000-0000-0000-0000-000000000000}"/>
          </ac:spMkLst>
        </pc:spChg>
        <pc:spChg chg="add del mod ord topLvl">
          <ac:chgData name="Charlotte Denman-Johnson" userId="e9d7756c-b425-463c-b343-811044fb8ec5" providerId="ADAL" clId="{78ABF7F3-A4E5-4F06-91B3-22CCFD2569DD}" dt="2026-06-04T14:24:05.981" v="778" actId="478"/>
          <ac:spMkLst>
            <pc:docMk/>
            <pc:sldMk cId="0" sldId="257"/>
            <ac:spMk id="4" creationId="{AB8E5ACB-AFE2-F2FC-3A2B-B80C92792077}"/>
          </ac:spMkLst>
        </pc:spChg>
        <pc:spChg chg="mod">
          <ac:chgData name="Charlotte Denman-Johnson" userId="e9d7756c-b425-463c-b343-811044fb8ec5" providerId="ADAL" clId="{78ABF7F3-A4E5-4F06-91B3-22CCFD2569DD}" dt="2026-06-01T13:14:32.132" v="652" actId="1076"/>
          <ac:spMkLst>
            <pc:docMk/>
            <pc:sldMk cId="0" sldId="257"/>
            <ac:spMk id="18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1:58.810" v="590" actId="1036"/>
          <ac:spMkLst>
            <pc:docMk/>
            <pc:sldMk cId="0" sldId="257"/>
            <ac:spMk id="21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1:58.810" v="590" actId="1036"/>
          <ac:spMkLst>
            <pc:docMk/>
            <pc:sldMk cId="0" sldId="257"/>
            <ac:spMk id="22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1:58.810" v="590" actId="1036"/>
          <ac:spMkLst>
            <pc:docMk/>
            <pc:sldMk cId="0" sldId="257"/>
            <ac:spMk id="23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2:49.291" v="615" actId="1035"/>
          <ac:spMkLst>
            <pc:docMk/>
            <pc:sldMk cId="0" sldId="257"/>
            <ac:spMk id="24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2:49.291" v="615" actId="1035"/>
          <ac:spMkLst>
            <pc:docMk/>
            <pc:sldMk cId="0" sldId="257"/>
            <ac:spMk id="25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2:49.291" v="615" actId="1035"/>
          <ac:spMkLst>
            <pc:docMk/>
            <pc:sldMk cId="0" sldId="257"/>
            <ac:spMk id="26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3:00.918" v="623" actId="1035"/>
          <ac:spMkLst>
            <pc:docMk/>
            <pc:sldMk cId="0" sldId="257"/>
            <ac:spMk id="27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3:00.918" v="623" actId="1035"/>
          <ac:spMkLst>
            <pc:docMk/>
            <pc:sldMk cId="0" sldId="257"/>
            <ac:spMk id="28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3:00.918" v="623" actId="1035"/>
          <ac:spMkLst>
            <pc:docMk/>
            <pc:sldMk cId="0" sldId="257"/>
            <ac:spMk id="29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3:08.145" v="631" actId="1035"/>
          <ac:spMkLst>
            <pc:docMk/>
            <pc:sldMk cId="0" sldId="257"/>
            <ac:spMk id="30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3:08.145" v="631" actId="1035"/>
          <ac:spMkLst>
            <pc:docMk/>
            <pc:sldMk cId="0" sldId="257"/>
            <ac:spMk id="31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3:13:08.145" v="631" actId="1035"/>
          <ac:spMkLst>
            <pc:docMk/>
            <pc:sldMk cId="0" sldId="257"/>
            <ac:spMk id="32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4T14:07:52.244" v="678" actId="207"/>
          <ac:spMkLst>
            <pc:docMk/>
            <pc:sldMk cId="0" sldId="257"/>
            <ac:spMk id="33" creationId="{00000000-0000-0000-0000-000000000000}"/>
          </ac:spMkLst>
        </pc:spChg>
        <pc:spChg chg="mod">
          <ac:chgData name="Charlotte Denman-Johnson" userId="e9d7756c-b425-463c-b343-811044fb8ec5" providerId="ADAL" clId="{78ABF7F3-A4E5-4F06-91B3-22CCFD2569DD}" dt="2026-06-01T12:18:24.713" v="294" actId="20577"/>
          <ac:spMkLst>
            <pc:docMk/>
            <pc:sldMk cId="0" sldId="257"/>
            <ac:spMk id="34" creationId="{00000000-0000-0000-0000-000000000000}"/>
          </ac:spMkLst>
        </pc:spChg>
        <pc:spChg chg="add mod">
          <ac:chgData name="Charlotte Denman-Johnson" userId="e9d7756c-b425-463c-b343-811044fb8ec5" providerId="ADAL" clId="{78ABF7F3-A4E5-4F06-91B3-22CCFD2569DD}" dt="2026-06-01T12:33:57.111" v="544" actId="255"/>
          <ac:spMkLst>
            <pc:docMk/>
            <pc:sldMk cId="0" sldId="257"/>
            <ac:spMk id="37" creationId="{2BE3FD7C-1F04-95CB-C4DC-8B4F319DBB2C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38" creationId="{49B2BAF9-38DA-0902-8315-758D274129B2}"/>
          </ac:spMkLst>
        </pc:spChg>
        <pc:spChg chg="add mod">
          <ac:chgData name="Charlotte Denman-Johnson" userId="e9d7756c-b425-463c-b343-811044fb8ec5" providerId="ADAL" clId="{78ABF7F3-A4E5-4F06-91B3-22CCFD2569DD}" dt="2026-06-01T12:24:01.446" v="431" actId="1076"/>
          <ac:spMkLst>
            <pc:docMk/>
            <pc:sldMk cId="0" sldId="257"/>
            <ac:spMk id="39" creationId="{1F7DB6E2-E3B9-BDDD-03D4-298D104DA223}"/>
          </ac:spMkLst>
        </pc:spChg>
        <pc:spChg chg="add mod">
          <ac:chgData name="Charlotte Denman-Johnson" userId="e9d7756c-b425-463c-b343-811044fb8ec5" providerId="ADAL" clId="{78ABF7F3-A4E5-4F06-91B3-22CCFD2569DD}" dt="2026-06-01T12:24:01.446" v="431" actId="1076"/>
          <ac:spMkLst>
            <pc:docMk/>
            <pc:sldMk cId="0" sldId="257"/>
            <ac:spMk id="40" creationId="{1F537A12-E146-A3E6-81DA-6E641B19448C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2" creationId="{5FB1A8AD-4FDB-BD0D-861D-654675EDE619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3" creationId="{60DAB7A5-1E65-BEE6-9AED-B9A872C5D64F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4" creationId="{88070D1D-154E-3DC7-F7FB-566A9E9819A9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5" creationId="{D0378386-4FEE-A26A-41F6-AF316356107F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6" creationId="{C218F77F-5639-10E6-BF7F-7B6143D1916B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7" creationId="{4F59E2A7-122F-0801-8330-AE01FF4EF784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8" creationId="{5E848B1D-0A20-9097-218F-06A1112638D0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49" creationId="{2C131F8A-9447-0266-BC63-C751B787EA85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50" creationId="{2EF1A949-4072-3FD1-C297-BC6C58CD253C}"/>
          </ac:spMkLst>
        </pc:spChg>
        <pc:spChg chg="add mod">
          <ac:chgData name="Charlotte Denman-Johnson" userId="e9d7756c-b425-463c-b343-811044fb8ec5" providerId="ADAL" clId="{78ABF7F3-A4E5-4F06-91B3-22CCFD2569DD}" dt="2026-06-01T12:26:15.831" v="475" actId="164"/>
          <ac:spMkLst>
            <pc:docMk/>
            <pc:sldMk cId="0" sldId="257"/>
            <ac:spMk id="51" creationId="{6547F9E4-8FAB-7427-8570-A713C8E68048}"/>
          </ac:spMkLst>
        </pc:spChg>
        <pc:spChg chg="add mod">
          <ac:chgData name="Charlotte Denman-Johnson" userId="e9d7756c-b425-463c-b343-811044fb8ec5" providerId="ADAL" clId="{78ABF7F3-A4E5-4F06-91B3-22CCFD2569DD}" dt="2026-06-01T12:28:32.840" v="502" actId="164"/>
          <ac:spMkLst>
            <pc:docMk/>
            <pc:sldMk cId="0" sldId="257"/>
            <ac:spMk id="53" creationId="{EDCE91A2-0F73-C65D-56E7-1EA47F62A506}"/>
          </ac:spMkLst>
        </pc:spChg>
        <pc:spChg chg="add mod">
          <ac:chgData name="Charlotte Denman-Johnson" userId="e9d7756c-b425-463c-b343-811044fb8ec5" providerId="ADAL" clId="{78ABF7F3-A4E5-4F06-91B3-22CCFD2569DD}" dt="2026-06-01T12:28:32.840" v="502" actId="164"/>
          <ac:spMkLst>
            <pc:docMk/>
            <pc:sldMk cId="0" sldId="257"/>
            <ac:spMk id="54" creationId="{156C7926-ECB7-C90A-4B72-558453412F8E}"/>
          </ac:spMkLst>
        </pc:spChg>
        <pc:spChg chg="add mod">
          <ac:chgData name="Charlotte Denman-Johnson" userId="e9d7756c-b425-463c-b343-811044fb8ec5" providerId="ADAL" clId="{78ABF7F3-A4E5-4F06-91B3-22CCFD2569DD}" dt="2026-06-01T12:28:32.840" v="502" actId="164"/>
          <ac:spMkLst>
            <pc:docMk/>
            <pc:sldMk cId="0" sldId="257"/>
            <ac:spMk id="55" creationId="{B5AEE6D1-DE53-8525-ED3E-4FE1956FC882}"/>
          </ac:spMkLst>
        </pc:spChg>
        <pc:spChg chg="add mod">
          <ac:chgData name="Charlotte Denman-Johnson" userId="e9d7756c-b425-463c-b343-811044fb8ec5" providerId="ADAL" clId="{78ABF7F3-A4E5-4F06-91B3-22CCFD2569DD}" dt="2026-06-01T12:28:32.840" v="502" actId="164"/>
          <ac:spMkLst>
            <pc:docMk/>
            <pc:sldMk cId="0" sldId="257"/>
            <ac:spMk id="56" creationId="{B71BC09A-9874-1BF7-C5A1-7F7E8D30FED3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60" creationId="{3A21D4A9-523F-14A6-1E54-AC7447BD9958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63" creationId="{73506CF6-6890-0321-A395-A576ACCC1DDA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67" creationId="{6278C45C-4531-61CE-EA41-C85879C26A73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68" creationId="{A65D741E-EC1C-7401-94D2-95D4D631CA42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69" creationId="{F23297FA-9FD1-62AB-DEF0-49E2BA0E95F4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70" creationId="{A864ECA8-9E94-D334-217E-91BE1F624F70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71" creationId="{D4BBE76C-9698-C137-2915-538FF0B9E035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72" creationId="{51A1F697-A881-914D-077F-F08015E5D370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73" creationId="{736E1FCA-D0A7-1336-99C3-85F2B63D031A}"/>
          </ac:spMkLst>
        </pc:spChg>
        <pc:spChg chg="mod">
          <ac:chgData name="Charlotte Denman-Johnson" userId="e9d7756c-b425-463c-b343-811044fb8ec5" providerId="ADAL" clId="{78ABF7F3-A4E5-4F06-91B3-22CCFD2569DD}" dt="2026-06-01T12:28:39.433" v="504" actId="571"/>
          <ac:spMkLst>
            <pc:docMk/>
            <pc:sldMk cId="0" sldId="257"/>
            <ac:spMk id="76" creationId="{0342D155-8649-5EEB-8B83-F0F29C482EA9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77" creationId="{9516217A-AA8A-A749-C233-62F2CEB50975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78" creationId="{43988604-49EE-EB86-BB2C-2C3DC60E2EBC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79" creationId="{1FE30ECA-E3CF-AF53-3642-D939707C0555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80" creationId="{A68183A0-B8CD-77A2-014B-FCCCAB4E7479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81" creationId="{9F20FE4A-7A32-1169-3169-D1D5324EC4F8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82" creationId="{3CC2CF31-C660-1E42-EB68-FC4CCA939943}"/>
          </ac:spMkLst>
        </pc:spChg>
        <pc:spChg chg="add mod">
          <ac:chgData name="Charlotte Denman-Johnson" userId="e9d7756c-b425-463c-b343-811044fb8ec5" providerId="ADAL" clId="{78ABF7F3-A4E5-4F06-91B3-22CCFD2569DD}" dt="2026-06-01T13:13:55.079" v="646" actId="1076"/>
          <ac:spMkLst>
            <pc:docMk/>
            <pc:sldMk cId="0" sldId="257"/>
            <ac:spMk id="83" creationId="{FBB1FD6A-71C6-E3AA-19C6-3D7B29F39885}"/>
          </ac:spMkLst>
        </pc:spChg>
        <pc:grpChg chg="add del mod">
          <ac:chgData name="Charlotte Denman-Johnson" userId="e9d7756c-b425-463c-b343-811044fb8ec5" providerId="ADAL" clId="{78ABF7F3-A4E5-4F06-91B3-22CCFD2569DD}" dt="2026-06-04T14:24:05.104" v="777" actId="478"/>
          <ac:grpSpMkLst>
            <pc:docMk/>
            <pc:sldMk cId="0" sldId="257"/>
            <ac:grpSpMk id="5" creationId="{7434AAD4-5CBF-0804-069D-484EED5B2185}"/>
          </ac:grpSpMkLst>
        </pc:grpChg>
        <pc:grpChg chg="add mod ord">
          <ac:chgData name="Charlotte Denman-Johnson" userId="e9d7756c-b425-463c-b343-811044fb8ec5" providerId="ADAL" clId="{78ABF7F3-A4E5-4F06-91B3-22CCFD2569DD}" dt="2026-06-01T12:25:50.003" v="473" actId="170"/>
          <ac:grpSpMkLst>
            <pc:docMk/>
            <pc:sldMk cId="0" sldId="257"/>
            <ac:grpSpMk id="41" creationId="{E14EA576-932D-8A1A-313A-AA73793FF9C3}"/>
          </ac:grpSpMkLst>
        </pc:grpChg>
        <pc:grpChg chg="mod">
          <ac:chgData name="Charlotte Denman-Johnson" userId="e9d7756c-b425-463c-b343-811044fb8ec5" providerId="ADAL" clId="{78ABF7F3-A4E5-4F06-91B3-22CCFD2569DD}" dt="2026-06-01T12:28:32.840" v="502" actId="164"/>
          <ac:grpSpMkLst>
            <pc:docMk/>
            <pc:sldMk cId="0" sldId="257"/>
            <ac:grpSpMk id="52" creationId="{6A7FFD73-5527-9598-A518-8230A5BCDD55}"/>
          </ac:grpSpMkLst>
        </pc:grpChg>
        <pc:grpChg chg="add mod">
          <ac:chgData name="Charlotte Denman-Johnson" userId="e9d7756c-b425-463c-b343-811044fb8ec5" providerId="ADAL" clId="{78ABF7F3-A4E5-4F06-91B3-22CCFD2569DD}" dt="2026-06-01T12:28:35.949" v="503" actId="1076"/>
          <ac:grpSpMkLst>
            <pc:docMk/>
            <pc:sldMk cId="0" sldId="257"/>
            <ac:grpSpMk id="57" creationId="{4EB4F403-C9BD-7F01-CA03-78E36B9361E9}"/>
          </ac:grpSpMkLst>
        </pc:grpChg>
        <pc:grpChg chg="mod">
          <ac:chgData name="Charlotte Denman-Johnson" userId="e9d7756c-b425-463c-b343-811044fb8ec5" providerId="ADAL" clId="{78ABF7F3-A4E5-4F06-91B3-22CCFD2569DD}" dt="2026-06-01T12:28:52.836" v="505" actId="196"/>
          <ac:grpSpMkLst>
            <pc:docMk/>
            <pc:sldMk cId="0" sldId="257"/>
            <ac:grpSpMk id="58" creationId="{D841267A-78CD-ADFE-6EFD-A833AC3B103D}"/>
          </ac:grpSpMkLst>
        </pc:grpChg>
        <pc:picChg chg="add mod">
          <ac:chgData name="Charlotte Denman-Johnson" userId="e9d7756c-b425-463c-b343-811044fb8ec5" providerId="ADAL" clId="{78ABF7F3-A4E5-4F06-91B3-22CCFD2569DD}" dt="2026-06-01T13:14:09.099" v="649" actId="1076"/>
          <ac:picMkLst>
            <pc:docMk/>
            <pc:sldMk cId="0" sldId="257"/>
            <ac:picMk id="36" creationId="{87336221-BB4C-09AF-02D5-2D0471016A4C}"/>
          </ac:picMkLst>
        </pc:picChg>
        <pc:picChg chg="add mod">
          <ac:chgData name="Charlotte Denman-Johnson" userId="e9d7756c-b425-463c-b343-811044fb8ec5" providerId="ADAL" clId="{78ABF7F3-A4E5-4F06-91B3-22CCFD2569DD}" dt="2026-06-01T13:14:14.789" v="650" actId="1076"/>
          <ac:picMkLst>
            <pc:docMk/>
            <pc:sldMk cId="0" sldId="257"/>
            <ac:picMk id="87" creationId="{6A26F785-844C-4BEB-9639-CE41674602D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919357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A38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:a16="http://schemas.microsoft.com/office/drawing/2014/main" id="{3A08DEE6-8613-C942-85C7-4CF0F2CAA87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0339" r="19261"/>
          <a:stretch>
            <a:fillRect/>
          </a:stretch>
        </p:blipFill>
        <p:spPr>
          <a:xfrm>
            <a:off x="0" y="7255"/>
            <a:ext cx="4608576" cy="5143446"/>
          </a:xfrm>
          <a:prstGeom prst="rect">
            <a:avLst/>
          </a:prstGeom>
        </p:spPr>
      </p:pic>
      <p:sp>
        <p:nvSpPr>
          <p:cNvPr id="5" name="Shape 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bg1"/>
          </a:solidFill>
          <a:ln w="12700">
            <a:noFill/>
            <a:prstDash val="solid"/>
          </a:ln>
        </p:spPr>
        <p:txBody>
          <a:bodyPr/>
          <a:lstStyle/>
          <a:p>
            <a:endParaRPr lang="en-GB" dirty="0"/>
          </a:p>
        </p:txBody>
      </p:sp>
      <p:sp>
        <p:nvSpPr>
          <p:cNvPr id="6" name="Text 4"/>
          <p:cNvSpPr/>
          <p:nvPr/>
        </p:nvSpPr>
        <p:spPr>
          <a:xfrm>
            <a:off x="4754880" y="109728"/>
            <a:ext cx="420624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3600" b="1" kern="0" spc="300" dirty="0">
                <a:solidFill>
                  <a:schemeClr val="tx1">
                    <a:lumMod val="75000"/>
                    <a:lumOff val="25000"/>
                  </a:schemeClr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FIDGET PUCK</a:t>
            </a:r>
            <a:endParaRPr 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Text 5"/>
          <p:cNvSpPr/>
          <p:nvPr/>
        </p:nvSpPr>
        <p:spPr>
          <a:xfrm>
            <a:off x="4937760" y="588735"/>
            <a:ext cx="420624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kern="0" spc="200" dirty="0">
                <a:solidFill>
                  <a:srgbClr val="397C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PRODUCT CODE: FPUCK</a:t>
            </a:r>
            <a:endParaRPr lang="en-US" sz="1100" dirty="0">
              <a:solidFill>
                <a:srgbClr val="397C75"/>
              </a:solidFill>
            </a:endParaRPr>
          </a:p>
        </p:txBody>
      </p:sp>
      <p:sp>
        <p:nvSpPr>
          <p:cNvPr id="11" name="Text 8"/>
          <p:cNvSpPr/>
          <p:nvPr/>
        </p:nvSpPr>
        <p:spPr>
          <a:xfrm>
            <a:off x="4645152" y="4114800"/>
            <a:ext cx="4498848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kern="0" spc="100" dirty="0">
                <a:solidFill>
                  <a:srgbClr val="397C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UK-MADE  </a:t>
            </a:r>
            <a:r>
              <a:rPr lang="en-US" sz="900" kern="0" spc="100" dirty="0">
                <a:solidFill>
                  <a:srgbClr val="397C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| </a:t>
            </a:r>
            <a:r>
              <a:rPr lang="en-US" sz="900" b="1" kern="0" spc="100" dirty="0">
                <a:solidFill>
                  <a:srgbClr val="397C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100% RECYCLED  </a:t>
            </a:r>
            <a:r>
              <a:rPr lang="en-US" sz="900" kern="0" spc="100" dirty="0">
                <a:solidFill>
                  <a:srgbClr val="397C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| </a:t>
            </a:r>
            <a:r>
              <a:rPr lang="en-US" sz="900" b="1" kern="0" spc="100" dirty="0">
                <a:solidFill>
                  <a:srgbClr val="397C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FAST DISPATCH</a:t>
            </a:r>
            <a:endParaRPr lang="en-US" sz="900" dirty="0">
              <a:solidFill>
                <a:srgbClr val="397C75"/>
              </a:solidFill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E7C2457D-2708-4DC3-8217-91A3EABE56A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9231" t="19962" r="17692" b="19885"/>
          <a:stretch>
            <a:fillRect/>
          </a:stretch>
        </p:blipFill>
        <p:spPr>
          <a:xfrm>
            <a:off x="5296486" y="1005318"/>
            <a:ext cx="3123027" cy="2978300"/>
          </a:xfrm>
          <a:prstGeom prst="rect">
            <a:avLst/>
          </a:prstGeom>
        </p:spPr>
      </p:pic>
      <p:sp>
        <p:nvSpPr>
          <p:cNvPr id="14" name="Shape 1">
            <a:extLst>
              <a:ext uri="{FF2B5EF4-FFF2-40B4-BE49-F238E27FC236}">
                <a16:creationId xmlns:a16="http://schemas.microsoft.com/office/drawing/2014/main" id="{5B8DBD93-81E8-1B98-F88C-FC8520D964F9}"/>
              </a:ext>
            </a:extLst>
          </p:cNvPr>
          <p:cNvSpPr/>
          <p:nvPr/>
        </p:nvSpPr>
        <p:spPr>
          <a:xfrm>
            <a:off x="4572000" y="0"/>
            <a:ext cx="4572000" cy="58905"/>
          </a:xfrm>
          <a:prstGeom prst="rect">
            <a:avLst/>
          </a:prstGeom>
          <a:solidFill>
            <a:srgbClr val="205450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5" name="Shape 30">
            <a:extLst>
              <a:ext uri="{FF2B5EF4-FFF2-40B4-BE49-F238E27FC236}">
                <a16:creationId xmlns:a16="http://schemas.microsoft.com/office/drawing/2014/main" id="{4EB377D4-49B3-2A3F-A43F-C9A59AC91139}"/>
              </a:ext>
            </a:extLst>
          </p:cNvPr>
          <p:cNvSpPr/>
          <p:nvPr/>
        </p:nvSpPr>
        <p:spPr>
          <a:xfrm>
            <a:off x="4572000" y="4826093"/>
            <a:ext cx="4572000" cy="324608"/>
          </a:xfrm>
          <a:prstGeom prst="rect">
            <a:avLst/>
          </a:prstGeom>
          <a:solidFill>
            <a:srgbClr val="245F5B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0" name="Text 7"/>
          <p:cNvSpPr/>
          <p:nvPr/>
        </p:nvSpPr>
        <p:spPr>
          <a:xfrm>
            <a:off x="4745736" y="4680322"/>
            <a:ext cx="42976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300" b="1" i="1" dirty="0">
                <a:solidFill>
                  <a:schemeClr val="bg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fidget, reinvented. Made for brands.</a:t>
            </a:r>
            <a:endParaRPr lang="en-US" sz="13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1"/>
          <p:cNvSpPr/>
          <p:nvPr/>
        </p:nvSpPr>
        <p:spPr>
          <a:xfrm>
            <a:off x="0" y="0"/>
            <a:ext cx="9144000" cy="73152"/>
          </a:xfrm>
          <a:prstGeom prst="rect">
            <a:avLst/>
          </a:prstGeom>
          <a:solidFill>
            <a:srgbClr val="397C75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18" name="Text 15"/>
          <p:cNvSpPr/>
          <p:nvPr/>
        </p:nvSpPr>
        <p:spPr>
          <a:xfrm>
            <a:off x="4281479" y="233980"/>
            <a:ext cx="466344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l">
              <a:buNone/>
            </a:pPr>
            <a:r>
              <a:rPr lang="en-US" sz="2800" b="1" kern="0" spc="200" dirty="0">
                <a:solidFill>
                  <a:srgbClr val="3A3835"/>
                </a:solidFill>
                <a:latin typeface="Arial Black" pitchFamily="34" charset="0"/>
                <a:ea typeface="Arial Black" pitchFamily="34" charset="-122"/>
                <a:cs typeface="Arial Black" pitchFamily="34" charset="-120"/>
              </a:rPr>
              <a:t>FIDGET PUCK</a:t>
            </a:r>
            <a:endParaRPr lang="en-US" sz="2800" dirty="0"/>
          </a:p>
        </p:txBody>
      </p:sp>
      <p:sp>
        <p:nvSpPr>
          <p:cNvPr id="20" name="Text 17"/>
          <p:cNvSpPr/>
          <p:nvPr/>
        </p:nvSpPr>
        <p:spPr>
          <a:xfrm>
            <a:off x="4297680" y="804672"/>
            <a:ext cx="466344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premium tactile fidget and focus tool, designed and manufactured in the UK from 100% recycled plastic. Four distinct sensory elements, two large branding faces, and a compact circular form that sits naturally in the hand.</a:t>
            </a:r>
            <a:endParaRPr lang="en-US" sz="1100" dirty="0"/>
          </a:p>
        </p:txBody>
      </p:sp>
      <p:sp>
        <p:nvSpPr>
          <p:cNvPr id="21" name="Text 18"/>
          <p:cNvSpPr/>
          <p:nvPr/>
        </p:nvSpPr>
        <p:spPr>
          <a:xfrm>
            <a:off x="4297680" y="1441297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51A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/>
          </a:p>
        </p:txBody>
      </p:sp>
      <p:sp>
        <p:nvSpPr>
          <p:cNvPr id="22" name="Text 19"/>
          <p:cNvSpPr/>
          <p:nvPr/>
        </p:nvSpPr>
        <p:spPr>
          <a:xfrm>
            <a:off x="4407408" y="1482445"/>
            <a:ext cx="44439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Four Fidget Elements</a:t>
            </a:r>
            <a:endParaRPr lang="en-US" sz="1100" dirty="0"/>
          </a:p>
        </p:txBody>
      </p:sp>
      <p:sp>
        <p:nvSpPr>
          <p:cNvPr id="23" name="Text 20"/>
          <p:cNvSpPr/>
          <p:nvPr/>
        </p:nvSpPr>
        <p:spPr>
          <a:xfrm>
            <a:off x="4406705" y="1665682"/>
            <a:ext cx="4443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Toggle switch, clicking slider, joystick and spinning wheel - more interaction than any comparable product at this price point.</a:t>
            </a:r>
            <a:endParaRPr lang="en-US" sz="1000" dirty="0"/>
          </a:p>
        </p:txBody>
      </p:sp>
      <p:sp>
        <p:nvSpPr>
          <p:cNvPr id="24" name="Text 21"/>
          <p:cNvSpPr/>
          <p:nvPr/>
        </p:nvSpPr>
        <p:spPr>
          <a:xfrm>
            <a:off x="4297680" y="2107953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51A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/>
          </a:p>
        </p:txBody>
      </p:sp>
      <p:sp>
        <p:nvSpPr>
          <p:cNvPr id="25" name="Text 22"/>
          <p:cNvSpPr/>
          <p:nvPr/>
        </p:nvSpPr>
        <p:spPr>
          <a:xfrm>
            <a:off x="4407408" y="2156485"/>
            <a:ext cx="44439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Dual-Face Branding</a:t>
            </a:r>
            <a:endParaRPr lang="en-US" sz="1100" dirty="0"/>
          </a:p>
        </p:txBody>
      </p:sp>
      <p:sp>
        <p:nvSpPr>
          <p:cNvPr id="26" name="Text 23"/>
          <p:cNvSpPr/>
          <p:nvPr/>
        </p:nvSpPr>
        <p:spPr>
          <a:xfrm>
            <a:off x="4406705" y="2350093"/>
            <a:ext cx="4443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Both faces are flat, large and print-ready - identical in specification. Far superior to the small, curved or fragmented areas on cubes, spinners and stress balls.</a:t>
            </a:r>
            <a:endParaRPr lang="en-US" sz="1000" dirty="0"/>
          </a:p>
        </p:txBody>
      </p:sp>
      <p:sp>
        <p:nvSpPr>
          <p:cNvPr id="27" name="Text 24"/>
          <p:cNvSpPr/>
          <p:nvPr/>
        </p:nvSpPr>
        <p:spPr>
          <a:xfrm>
            <a:off x="4297680" y="2774609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51A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/>
          </a:p>
        </p:txBody>
      </p:sp>
      <p:sp>
        <p:nvSpPr>
          <p:cNvPr id="28" name="Text 25"/>
          <p:cNvSpPr/>
          <p:nvPr/>
        </p:nvSpPr>
        <p:spPr>
          <a:xfrm>
            <a:off x="4407408" y="2838617"/>
            <a:ext cx="44439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Wellbeing &amp; Inclusivity</a:t>
            </a:r>
            <a:endParaRPr lang="en-US" sz="1100" dirty="0"/>
          </a:p>
        </p:txBody>
      </p:sp>
      <p:sp>
        <p:nvSpPr>
          <p:cNvPr id="29" name="Text 26"/>
          <p:cNvSpPr/>
          <p:nvPr/>
        </p:nvSpPr>
        <p:spPr>
          <a:xfrm>
            <a:off x="4406705" y="3037675"/>
            <a:ext cx="4443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 practical, branded tool for ADHD, autism, anxiety and sensory processing needs. Recognised in schools, workplaces and universities.</a:t>
            </a:r>
            <a:endParaRPr lang="en-US" sz="1000" dirty="0"/>
          </a:p>
        </p:txBody>
      </p:sp>
      <p:sp>
        <p:nvSpPr>
          <p:cNvPr id="30" name="Text 27"/>
          <p:cNvSpPr/>
          <p:nvPr/>
        </p:nvSpPr>
        <p:spPr>
          <a:xfrm>
            <a:off x="4297680" y="3510273"/>
            <a:ext cx="20116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51AB8E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›</a:t>
            </a:r>
            <a:endParaRPr lang="en-US" sz="1600" dirty="0"/>
          </a:p>
        </p:txBody>
      </p:sp>
      <p:sp>
        <p:nvSpPr>
          <p:cNvPr id="31" name="Text 28"/>
          <p:cNvSpPr/>
          <p:nvPr/>
        </p:nvSpPr>
        <p:spPr>
          <a:xfrm>
            <a:off x="4407408" y="3557580"/>
            <a:ext cx="444398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100" b="1" dirty="0">
                <a:solidFill>
                  <a:srgbClr val="3A383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UK-Made. Always Recycled.</a:t>
            </a:r>
            <a:endParaRPr lang="en-US" sz="1100" dirty="0"/>
          </a:p>
        </p:txBody>
      </p:sp>
      <p:sp>
        <p:nvSpPr>
          <p:cNvPr id="32" name="Text 29"/>
          <p:cNvSpPr/>
          <p:nvPr/>
        </p:nvSpPr>
        <p:spPr>
          <a:xfrm>
            <a:off x="4407408" y="3734482"/>
            <a:ext cx="4443984" cy="4389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buNone/>
            </a:pPr>
            <a:r>
              <a:rPr lang="en-US" sz="1000" dirty="0">
                <a:solidFill>
                  <a:srgbClr val="514F4C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Manufactured in Cornwall from 100% recycled plastic. R+ recycled biodegradable option available. Solar-powered, zero-waste production.</a:t>
            </a:r>
            <a:endParaRPr lang="en-US" sz="1000" dirty="0"/>
          </a:p>
        </p:txBody>
      </p:sp>
      <p:sp>
        <p:nvSpPr>
          <p:cNvPr id="33" name="Shape 30"/>
          <p:cNvSpPr/>
          <p:nvPr/>
        </p:nvSpPr>
        <p:spPr>
          <a:xfrm>
            <a:off x="0" y="4818893"/>
            <a:ext cx="9144000" cy="320040"/>
          </a:xfrm>
          <a:prstGeom prst="rect">
            <a:avLst/>
          </a:prstGeom>
          <a:solidFill>
            <a:srgbClr val="397C75"/>
          </a:solidFill>
          <a:ln w="12700">
            <a:noFill/>
            <a:prstDash val="solid"/>
          </a:ln>
        </p:spPr>
        <p:txBody>
          <a:bodyPr/>
          <a:lstStyle/>
          <a:p>
            <a:endParaRPr lang="en-GB"/>
          </a:p>
        </p:txBody>
      </p:sp>
      <p:sp>
        <p:nvSpPr>
          <p:cNvPr id="34" name="Text 31"/>
          <p:cNvSpPr/>
          <p:nvPr/>
        </p:nvSpPr>
        <p:spPr>
          <a:xfrm>
            <a:off x="0" y="4811859"/>
            <a:ext cx="91440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50" b="1" kern="0" spc="5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DIGITAL FULL COLOUR CMYK PRINT AS STANDARD  |  WHITE BODY WITH 8 COLOUR OPTIONS FOR FIDGET ELEMENTS AS STANDARD</a:t>
            </a:r>
            <a:endParaRPr lang="en-US" sz="750" dirty="0"/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87336221-BB4C-09AF-02D5-2D0471016A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2512" y="194179"/>
            <a:ext cx="3868665" cy="3868665"/>
          </a:xfrm>
          <a:prstGeom prst="rect">
            <a:avLst/>
          </a:prstGeom>
        </p:spPr>
      </p:pic>
      <p:sp>
        <p:nvSpPr>
          <p:cNvPr id="37" name="TextBox 36">
            <a:extLst>
              <a:ext uri="{FF2B5EF4-FFF2-40B4-BE49-F238E27FC236}">
                <a16:creationId xmlns:a16="http://schemas.microsoft.com/office/drawing/2014/main" id="{2BE3FD7C-1F04-95CB-C4DC-8B4F319DBB2C}"/>
              </a:ext>
            </a:extLst>
          </p:cNvPr>
          <p:cNvSpPr txBox="1"/>
          <p:nvPr/>
        </p:nvSpPr>
        <p:spPr>
          <a:xfrm>
            <a:off x="112435" y="4587148"/>
            <a:ext cx="2898550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600" dirty="0"/>
              <a:t>Note: colour options and print areas are approximate and for illustrative purposes only</a:t>
            </a: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49B2BAF9-38DA-0902-8315-758D274129B2}"/>
              </a:ext>
            </a:extLst>
          </p:cNvPr>
          <p:cNvSpPr/>
          <p:nvPr/>
        </p:nvSpPr>
        <p:spPr>
          <a:xfrm>
            <a:off x="1743814" y="4284752"/>
            <a:ext cx="206149" cy="20614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7" name="Group 56">
            <a:extLst>
              <a:ext uri="{FF2B5EF4-FFF2-40B4-BE49-F238E27FC236}">
                <a16:creationId xmlns:a16="http://schemas.microsoft.com/office/drawing/2014/main" id="{4EB4F403-C9BD-7F01-CA03-78E36B9361E9}"/>
              </a:ext>
            </a:extLst>
          </p:cNvPr>
          <p:cNvGrpSpPr/>
          <p:nvPr/>
        </p:nvGrpSpPr>
        <p:grpSpPr>
          <a:xfrm>
            <a:off x="119221" y="3887122"/>
            <a:ext cx="662229" cy="656187"/>
            <a:chOff x="203604" y="3842315"/>
            <a:chExt cx="662229" cy="656187"/>
          </a:xfrm>
        </p:grpSpPr>
        <p:grpSp>
          <p:nvGrpSpPr>
            <p:cNvPr id="52" name="Group 51">
              <a:extLst>
                <a:ext uri="{FF2B5EF4-FFF2-40B4-BE49-F238E27FC236}">
                  <a16:creationId xmlns:a16="http://schemas.microsoft.com/office/drawing/2014/main" id="{6A7FFD73-5527-9598-A518-8230A5BCDD55}"/>
                </a:ext>
              </a:extLst>
            </p:cNvPr>
            <p:cNvGrpSpPr/>
            <p:nvPr/>
          </p:nvGrpSpPr>
          <p:grpSpPr>
            <a:xfrm>
              <a:off x="203604" y="3842315"/>
              <a:ext cx="662229" cy="656187"/>
              <a:chOff x="935501" y="804672"/>
              <a:chExt cx="2321522" cy="2300340"/>
            </a:xfrm>
          </p:grpSpPr>
          <p:sp>
            <p:nvSpPr>
              <p:cNvPr id="42" name="Oval 41">
                <a:extLst>
                  <a:ext uri="{FF2B5EF4-FFF2-40B4-BE49-F238E27FC236}">
                    <a16:creationId xmlns:a16="http://schemas.microsoft.com/office/drawing/2014/main" id="{5FB1A8AD-4FDB-BD0D-861D-654675EDE619}"/>
                  </a:ext>
                </a:extLst>
              </p:cNvPr>
              <p:cNvSpPr/>
              <p:nvPr/>
            </p:nvSpPr>
            <p:spPr>
              <a:xfrm>
                <a:off x="1871003" y="804672"/>
                <a:ext cx="379828" cy="313353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3" name="Oval 42">
                <a:extLst>
                  <a:ext uri="{FF2B5EF4-FFF2-40B4-BE49-F238E27FC236}">
                    <a16:creationId xmlns:a16="http://schemas.microsoft.com/office/drawing/2014/main" id="{60DAB7A5-1E65-BEE6-9AED-B9A872C5D64F}"/>
                  </a:ext>
                </a:extLst>
              </p:cNvPr>
              <p:cNvSpPr/>
              <p:nvPr/>
            </p:nvSpPr>
            <p:spPr>
              <a:xfrm>
                <a:off x="2876843" y="1857991"/>
                <a:ext cx="379828" cy="17303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4" name="Oval 43">
                <a:extLst>
                  <a:ext uri="{FF2B5EF4-FFF2-40B4-BE49-F238E27FC236}">
                    <a16:creationId xmlns:a16="http://schemas.microsoft.com/office/drawing/2014/main" id="{88070D1D-154E-3DC7-F7FB-566A9E9819A9}"/>
                  </a:ext>
                </a:extLst>
              </p:cNvPr>
              <p:cNvSpPr/>
              <p:nvPr/>
            </p:nvSpPr>
            <p:spPr>
              <a:xfrm>
                <a:off x="3044677" y="1654081"/>
                <a:ext cx="212346" cy="5314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5" name="Oval 44">
                <a:extLst>
                  <a:ext uri="{FF2B5EF4-FFF2-40B4-BE49-F238E27FC236}">
                    <a16:creationId xmlns:a16="http://schemas.microsoft.com/office/drawing/2014/main" id="{D0378386-4FEE-A26A-41F6-AF316356107F}"/>
                  </a:ext>
                </a:extLst>
              </p:cNvPr>
              <p:cNvSpPr/>
              <p:nvPr/>
            </p:nvSpPr>
            <p:spPr>
              <a:xfrm>
                <a:off x="935501" y="1683903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6" name="Oval 45">
                <a:extLst>
                  <a:ext uri="{FF2B5EF4-FFF2-40B4-BE49-F238E27FC236}">
                    <a16:creationId xmlns:a16="http://schemas.microsoft.com/office/drawing/2014/main" id="{C218F77F-5639-10E6-BF7F-7B6143D1916B}"/>
                  </a:ext>
                </a:extLst>
              </p:cNvPr>
              <p:cNvSpPr/>
              <p:nvPr/>
            </p:nvSpPr>
            <p:spPr>
              <a:xfrm rot="3162709">
                <a:off x="932405" y="1767963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7" name="Oval 46">
                <a:extLst>
                  <a:ext uri="{FF2B5EF4-FFF2-40B4-BE49-F238E27FC236}">
                    <a16:creationId xmlns:a16="http://schemas.microsoft.com/office/drawing/2014/main" id="{4F59E2A7-122F-0801-8330-AE01FF4EF784}"/>
                  </a:ext>
                </a:extLst>
              </p:cNvPr>
              <p:cNvSpPr/>
              <p:nvPr/>
            </p:nvSpPr>
            <p:spPr>
              <a:xfrm rot="6412136">
                <a:off x="991840" y="2021182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8" name="Oval 47">
                <a:extLst>
                  <a:ext uri="{FF2B5EF4-FFF2-40B4-BE49-F238E27FC236}">
                    <a16:creationId xmlns:a16="http://schemas.microsoft.com/office/drawing/2014/main" id="{5E848B1D-0A20-9097-218F-06A1112638D0}"/>
                  </a:ext>
                </a:extLst>
              </p:cNvPr>
              <p:cNvSpPr/>
              <p:nvPr/>
            </p:nvSpPr>
            <p:spPr>
              <a:xfrm rot="5400000">
                <a:off x="983577" y="1886636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49" name="Oval 48">
                <a:extLst>
                  <a:ext uri="{FF2B5EF4-FFF2-40B4-BE49-F238E27FC236}">
                    <a16:creationId xmlns:a16="http://schemas.microsoft.com/office/drawing/2014/main" id="{2C131F8A-9447-0266-BC63-C751B787EA85}"/>
                  </a:ext>
                </a:extLst>
              </p:cNvPr>
              <p:cNvSpPr/>
              <p:nvPr/>
            </p:nvSpPr>
            <p:spPr>
              <a:xfrm rot="799230">
                <a:off x="1711281" y="2864811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0" name="Oval 49">
                <a:extLst>
                  <a:ext uri="{FF2B5EF4-FFF2-40B4-BE49-F238E27FC236}">
                    <a16:creationId xmlns:a16="http://schemas.microsoft.com/office/drawing/2014/main" id="{2EF1A949-4072-3FD1-C297-BC6C58CD253C}"/>
                  </a:ext>
                </a:extLst>
              </p:cNvPr>
              <p:cNvSpPr/>
              <p:nvPr/>
            </p:nvSpPr>
            <p:spPr>
              <a:xfrm rot="799230">
                <a:off x="1570604" y="2836675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1" name="Oval 50">
                <a:extLst>
                  <a:ext uri="{FF2B5EF4-FFF2-40B4-BE49-F238E27FC236}">
                    <a16:creationId xmlns:a16="http://schemas.microsoft.com/office/drawing/2014/main" id="{6547F9E4-8FAB-7427-8570-A713C8E68048}"/>
                  </a:ext>
                </a:extLst>
              </p:cNvPr>
              <p:cNvSpPr/>
              <p:nvPr/>
            </p:nvSpPr>
            <p:spPr>
              <a:xfrm rot="799230">
                <a:off x="1514332" y="2822609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41" name="Group 40">
                <a:extLst>
                  <a:ext uri="{FF2B5EF4-FFF2-40B4-BE49-F238E27FC236}">
                    <a16:creationId xmlns:a16="http://schemas.microsoft.com/office/drawing/2014/main" id="{E14EA576-932D-8A1A-313A-AA73793FF9C3}"/>
                  </a:ext>
                </a:extLst>
              </p:cNvPr>
              <p:cNvGrpSpPr/>
              <p:nvPr/>
            </p:nvGrpSpPr>
            <p:grpSpPr>
              <a:xfrm>
                <a:off x="1072784" y="979495"/>
                <a:ext cx="1960218" cy="1960218"/>
                <a:chOff x="1072784" y="979495"/>
                <a:chExt cx="1960218" cy="1960218"/>
              </a:xfrm>
            </p:grpSpPr>
            <p:sp>
              <p:nvSpPr>
                <p:cNvPr id="39" name="Oval 38">
                  <a:extLst>
                    <a:ext uri="{FF2B5EF4-FFF2-40B4-BE49-F238E27FC236}">
                      <a16:creationId xmlns:a16="http://schemas.microsoft.com/office/drawing/2014/main" id="{1F7DB6E2-E3B9-BDDD-03D4-298D104DA223}"/>
                    </a:ext>
                  </a:extLst>
                </p:cNvPr>
                <p:cNvSpPr/>
                <p:nvPr/>
              </p:nvSpPr>
              <p:spPr>
                <a:xfrm>
                  <a:off x="1072784" y="979495"/>
                  <a:ext cx="1960218" cy="1960218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40" name="Oval 39">
                  <a:extLst>
                    <a:ext uri="{FF2B5EF4-FFF2-40B4-BE49-F238E27FC236}">
                      <a16:creationId xmlns:a16="http://schemas.microsoft.com/office/drawing/2014/main" id="{1F537A12-E146-A3E6-81DA-6E641B19448C}"/>
                    </a:ext>
                  </a:extLst>
                </p:cNvPr>
                <p:cNvSpPr/>
                <p:nvPr/>
              </p:nvSpPr>
              <p:spPr>
                <a:xfrm>
                  <a:off x="1311879" y="1232242"/>
                  <a:ext cx="1492027" cy="149202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244CD"/>
                  </a:solidFill>
                  <a:prstDash val="sysDot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53" name="Rectangle: Rounded Corners 52">
              <a:extLst>
                <a:ext uri="{FF2B5EF4-FFF2-40B4-BE49-F238E27FC236}">
                  <a16:creationId xmlns:a16="http://schemas.microsoft.com/office/drawing/2014/main" id="{EDCE91A2-0F73-C65D-56E7-1EA47F62A506}"/>
                </a:ext>
              </a:extLst>
            </p:cNvPr>
            <p:cNvSpPr/>
            <p:nvPr/>
          </p:nvSpPr>
          <p:spPr>
            <a:xfrm rot="19213122">
              <a:off x="325391" y="3946389"/>
              <a:ext cx="72568" cy="82174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4" name="Rectangle: Rounded Corners 53">
              <a:extLst>
                <a:ext uri="{FF2B5EF4-FFF2-40B4-BE49-F238E27FC236}">
                  <a16:creationId xmlns:a16="http://schemas.microsoft.com/office/drawing/2014/main" id="{156C7926-ECB7-C90A-4B72-558453412F8E}"/>
                </a:ext>
              </a:extLst>
            </p:cNvPr>
            <p:cNvSpPr/>
            <p:nvPr/>
          </p:nvSpPr>
          <p:spPr>
            <a:xfrm rot="2796561">
              <a:off x="658526" y="3957689"/>
              <a:ext cx="78319" cy="80953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5" name="Rectangle: Rounded Corners 54">
              <a:extLst>
                <a:ext uri="{FF2B5EF4-FFF2-40B4-BE49-F238E27FC236}">
                  <a16:creationId xmlns:a16="http://schemas.microsoft.com/office/drawing/2014/main" id="{B5AEE6D1-DE53-8525-ED3E-4FE1956FC882}"/>
                </a:ext>
              </a:extLst>
            </p:cNvPr>
            <p:cNvSpPr/>
            <p:nvPr/>
          </p:nvSpPr>
          <p:spPr>
            <a:xfrm rot="19213122">
              <a:off x="650895" y="4330031"/>
              <a:ext cx="74909" cy="56874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6" name="Rectangle: Rounded Corners 55">
              <a:extLst>
                <a:ext uri="{FF2B5EF4-FFF2-40B4-BE49-F238E27FC236}">
                  <a16:creationId xmlns:a16="http://schemas.microsoft.com/office/drawing/2014/main" id="{B71BC09A-9874-1BF7-C5A1-7F7E8D30FED3}"/>
                </a:ext>
              </a:extLst>
            </p:cNvPr>
            <p:cNvSpPr/>
            <p:nvPr/>
          </p:nvSpPr>
          <p:spPr>
            <a:xfrm rot="2796561">
              <a:off x="295165" y="4296615"/>
              <a:ext cx="80799" cy="72715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D841267A-78CD-ADFE-6EFD-A833AC3B103D}"/>
              </a:ext>
            </a:extLst>
          </p:cNvPr>
          <p:cNvGrpSpPr/>
          <p:nvPr/>
        </p:nvGrpSpPr>
        <p:grpSpPr>
          <a:xfrm flipH="1">
            <a:off x="826041" y="3881867"/>
            <a:ext cx="662229" cy="656187"/>
            <a:chOff x="203604" y="3842315"/>
            <a:chExt cx="662229" cy="656187"/>
          </a:xfrm>
        </p:grpSpPr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F2AD46BB-3345-7810-3D8C-AF9A41570E40}"/>
                </a:ext>
              </a:extLst>
            </p:cNvPr>
            <p:cNvGrpSpPr/>
            <p:nvPr/>
          </p:nvGrpSpPr>
          <p:grpSpPr>
            <a:xfrm>
              <a:off x="203604" y="3842315"/>
              <a:ext cx="662229" cy="656187"/>
              <a:chOff x="935501" y="804672"/>
              <a:chExt cx="2321522" cy="2300340"/>
            </a:xfrm>
          </p:grpSpPr>
          <p:sp>
            <p:nvSpPr>
              <p:cNvPr id="64" name="Oval 63">
                <a:extLst>
                  <a:ext uri="{FF2B5EF4-FFF2-40B4-BE49-F238E27FC236}">
                    <a16:creationId xmlns:a16="http://schemas.microsoft.com/office/drawing/2014/main" id="{AC4EACC0-9F8E-BFF3-1FFD-FB0A4BED5421}"/>
                  </a:ext>
                </a:extLst>
              </p:cNvPr>
              <p:cNvSpPr/>
              <p:nvPr/>
            </p:nvSpPr>
            <p:spPr>
              <a:xfrm>
                <a:off x="1871003" y="804672"/>
                <a:ext cx="379828" cy="313353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5" name="Oval 64">
                <a:extLst>
                  <a:ext uri="{FF2B5EF4-FFF2-40B4-BE49-F238E27FC236}">
                    <a16:creationId xmlns:a16="http://schemas.microsoft.com/office/drawing/2014/main" id="{85ABD2DF-3337-7737-7158-B44BDAB69D7A}"/>
                  </a:ext>
                </a:extLst>
              </p:cNvPr>
              <p:cNvSpPr/>
              <p:nvPr/>
            </p:nvSpPr>
            <p:spPr>
              <a:xfrm>
                <a:off x="2876843" y="1857991"/>
                <a:ext cx="379828" cy="173034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6" name="Oval 65">
                <a:extLst>
                  <a:ext uri="{FF2B5EF4-FFF2-40B4-BE49-F238E27FC236}">
                    <a16:creationId xmlns:a16="http://schemas.microsoft.com/office/drawing/2014/main" id="{FAA26A82-CCB3-FD35-2A20-3C006A374205}"/>
                  </a:ext>
                </a:extLst>
              </p:cNvPr>
              <p:cNvSpPr/>
              <p:nvPr/>
            </p:nvSpPr>
            <p:spPr>
              <a:xfrm>
                <a:off x="3044677" y="1654081"/>
                <a:ext cx="212346" cy="531412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6278C45C-4531-61CE-EA41-C85879C26A73}"/>
                  </a:ext>
                </a:extLst>
              </p:cNvPr>
              <p:cNvSpPr/>
              <p:nvPr/>
            </p:nvSpPr>
            <p:spPr>
              <a:xfrm>
                <a:off x="935501" y="1683903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A65D741E-EC1C-7401-94D2-95D4D631CA42}"/>
                  </a:ext>
                </a:extLst>
              </p:cNvPr>
              <p:cNvSpPr/>
              <p:nvPr/>
            </p:nvSpPr>
            <p:spPr>
              <a:xfrm rot="3162709">
                <a:off x="932405" y="1767963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F23297FA-9FD1-62AB-DEF0-49E2BA0E95F4}"/>
                  </a:ext>
                </a:extLst>
              </p:cNvPr>
              <p:cNvSpPr/>
              <p:nvPr/>
            </p:nvSpPr>
            <p:spPr>
              <a:xfrm rot="6412136">
                <a:off x="991840" y="2021182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A864ECA8-9E94-D334-217E-91BE1F624F70}"/>
                  </a:ext>
                </a:extLst>
              </p:cNvPr>
              <p:cNvSpPr/>
              <p:nvPr/>
            </p:nvSpPr>
            <p:spPr>
              <a:xfrm rot="5400000">
                <a:off x="983577" y="1886636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4BBE76C-9698-C137-2915-538FF0B9E035}"/>
                  </a:ext>
                </a:extLst>
              </p:cNvPr>
              <p:cNvSpPr/>
              <p:nvPr/>
            </p:nvSpPr>
            <p:spPr>
              <a:xfrm rot="799230">
                <a:off x="1711281" y="2864811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51A1F697-A881-914D-077F-F08015E5D370}"/>
                  </a:ext>
                </a:extLst>
              </p:cNvPr>
              <p:cNvSpPr/>
              <p:nvPr/>
            </p:nvSpPr>
            <p:spPr>
              <a:xfrm rot="799230">
                <a:off x="1570604" y="2836675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73" name="Oval 72">
                <a:extLst>
                  <a:ext uri="{FF2B5EF4-FFF2-40B4-BE49-F238E27FC236}">
                    <a16:creationId xmlns:a16="http://schemas.microsoft.com/office/drawing/2014/main" id="{736E1FCA-D0A7-1336-99C3-85F2B63D031A}"/>
                  </a:ext>
                </a:extLst>
              </p:cNvPr>
              <p:cNvSpPr/>
              <p:nvPr/>
            </p:nvSpPr>
            <p:spPr>
              <a:xfrm rot="799230">
                <a:off x="1514332" y="2822609"/>
                <a:ext cx="379828" cy="240201"/>
              </a:xfrm>
              <a:prstGeom prst="ellipse">
                <a:avLst/>
              </a:prstGeom>
              <a:solidFill>
                <a:schemeClr val="tx1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74" name="Group 73">
                <a:extLst>
                  <a:ext uri="{FF2B5EF4-FFF2-40B4-BE49-F238E27FC236}">
                    <a16:creationId xmlns:a16="http://schemas.microsoft.com/office/drawing/2014/main" id="{59F26447-35C1-86E4-9029-40E32BD51ED9}"/>
                  </a:ext>
                </a:extLst>
              </p:cNvPr>
              <p:cNvGrpSpPr/>
              <p:nvPr/>
            </p:nvGrpSpPr>
            <p:grpSpPr>
              <a:xfrm>
                <a:off x="1072784" y="979495"/>
                <a:ext cx="1960218" cy="1960218"/>
                <a:chOff x="1072784" y="979495"/>
                <a:chExt cx="1960218" cy="1960218"/>
              </a:xfrm>
            </p:grpSpPr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FDCC4FC5-C370-50CC-F2AC-7EBD6C1F1433}"/>
                    </a:ext>
                  </a:extLst>
                </p:cNvPr>
                <p:cNvSpPr/>
                <p:nvPr/>
              </p:nvSpPr>
              <p:spPr>
                <a:xfrm>
                  <a:off x="1072784" y="979495"/>
                  <a:ext cx="1960218" cy="1960218"/>
                </a:xfrm>
                <a:prstGeom prst="ellipse">
                  <a:avLst/>
                </a:prstGeom>
                <a:solidFill>
                  <a:schemeClr val="bg1"/>
                </a:solidFill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0342D155-8649-5EEB-8B83-F0F29C482EA9}"/>
                    </a:ext>
                  </a:extLst>
                </p:cNvPr>
                <p:cNvSpPr/>
                <p:nvPr/>
              </p:nvSpPr>
              <p:spPr>
                <a:xfrm>
                  <a:off x="1311879" y="1232242"/>
                  <a:ext cx="1492027" cy="149202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solidFill>
                    <a:srgbClr val="F244CD"/>
                  </a:solidFill>
                  <a:prstDash val="sysDot"/>
                </a:ln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GB"/>
                </a:p>
              </p:txBody>
            </p:sp>
          </p:grpSp>
        </p:grpSp>
        <p:sp>
          <p:nvSpPr>
            <p:cNvPr id="60" name="Rectangle: Rounded Corners 59">
              <a:extLst>
                <a:ext uri="{FF2B5EF4-FFF2-40B4-BE49-F238E27FC236}">
                  <a16:creationId xmlns:a16="http://schemas.microsoft.com/office/drawing/2014/main" id="{3A21D4A9-523F-14A6-1E54-AC7447BD9958}"/>
                </a:ext>
              </a:extLst>
            </p:cNvPr>
            <p:cNvSpPr/>
            <p:nvPr/>
          </p:nvSpPr>
          <p:spPr>
            <a:xfrm rot="19213122">
              <a:off x="325391" y="3946389"/>
              <a:ext cx="72568" cy="82174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1" name="Rectangle: Rounded Corners 60">
              <a:extLst>
                <a:ext uri="{FF2B5EF4-FFF2-40B4-BE49-F238E27FC236}">
                  <a16:creationId xmlns:a16="http://schemas.microsoft.com/office/drawing/2014/main" id="{28D77AC9-2806-8830-2A82-616FA89F48E5}"/>
                </a:ext>
              </a:extLst>
            </p:cNvPr>
            <p:cNvSpPr/>
            <p:nvPr/>
          </p:nvSpPr>
          <p:spPr>
            <a:xfrm rot="2796561">
              <a:off x="658526" y="3957689"/>
              <a:ext cx="78319" cy="80953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2" name="Rectangle: Rounded Corners 61">
              <a:extLst>
                <a:ext uri="{FF2B5EF4-FFF2-40B4-BE49-F238E27FC236}">
                  <a16:creationId xmlns:a16="http://schemas.microsoft.com/office/drawing/2014/main" id="{7FCB29EC-6F9F-5383-09FA-D387EF2A39E3}"/>
                </a:ext>
              </a:extLst>
            </p:cNvPr>
            <p:cNvSpPr/>
            <p:nvPr/>
          </p:nvSpPr>
          <p:spPr>
            <a:xfrm rot="19213122">
              <a:off x="650895" y="4330031"/>
              <a:ext cx="74909" cy="56874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63" name="Rectangle: Rounded Corners 62">
              <a:extLst>
                <a:ext uri="{FF2B5EF4-FFF2-40B4-BE49-F238E27FC236}">
                  <a16:creationId xmlns:a16="http://schemas.microsoft.com/office/drawing/2014/main" id="{73506CF6-6890-0321-A395-A576ACCC1DDA}"/>
                </a:ext>
              </a:extLst>
            </p:cNvPr>
            <p:cNvSpPr/>
            <p:nvPr/>
          </p:nvSpPr>
          <p:spPr>
            <a:xfrm rot="2796561">
              <a:off x="295165" y="4296615"/>
              <a:ext cx="80799" cy="72715"/>
            </a:xfrm>
            <a:prstGeom prst="round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77" name="Rectangle 76">
            <a:extLst>
              <a:ext uri="{FF2B5EF4-FFF2-40B4-BE49-F238E27FC236}">
                <a16:creationId xmlns:a16="http://schemas.microsoft.com/office/drawing/2014/main" id="{9516217A-AA8A-A749-C233-62F2CEB50975}"/>
              </a:ext>
            </a:extLst>
          </p:cNvPr>
          <p:cNvSpPr/>
          <p:nvPr/>
        </p:nvSpPr>
        <p:spPr>
          <a:xfrm>
            <a:off x="2010595" y="4284752"/>
            <a:ext cx="206149" cy="20614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43988604-49EE-EB86-BB2C-2C3DC60E2EBC}"/>
              </a:ext>
            </a:extLst>
          </p:cNvPr>
          <p:cNvSpPr/>
          <p:nvPr/>
        </p:nvSpPr>
        <p:spPr>
          <a:xfrm>
            <a:off x="2275610" y="4284752"/>
            <a:ext cx="206149" cy="206149"/>
          </a:xfrm>
          <a:prstGeom prst="rect">
            <a:avLst/>
          </a:prstGeom>
          <a:solidFill>
            <a:srgbClr val="F31D0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FE30ECA-E3CF-AF53-3642-D939707C0555}"/>
              </a:ext>
            </a:extLst>
          </p:cNvPr>
          <p:cNvSpPr/>
          <p:nvPr/>
        </p:nvSpPr>
        <p:spPr>
          <a:xfrm>
            <a:off x="2540625" y="4284752"/>
            <a:ext cx="206149" cy="206149"/>
          </a:xfrm>
          <a:prstGeom prst="rect">
            <a:avLst/>
          </a:prstGeom>
          <a:solidFill>
            <a:srgbClr val="F4860C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A68183A0-B8CD-77A2-014B-FCCCAB4E7479}"/>
              </a:ext>
            </a:extLst>
          </p:cNvPr>
          <p:cNvSpPr/>
          <p:nvPr/>
        </p:nvSpPr>
        <p:spPr>
          <a:xfrm>
            <a:off x="2805136" y="4284752"/>
            <a:ext cx="206149" cy="206149"/>
          </a:xfrm>
          <a:prstGeom prst="rect">
            <a:avLst/>
          </a:prstGeom>
          <a:solidFill>
            <a:srgbClr val="FDF10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9F20FE4A-7A32-1169-3169-D1D5324EC4F8}"/>
              </a:ext>
            </a:extLst>
          </p:cNvPr>
          <p:cNvSpPr/>
          <p:nvPr/>
        </p:nvSpPr>
        <p:spPr>
          <a:xfrm>
            <a:off x="3073149" y="4284752"/>
            <a:ext cx="206149" cy="206149"/>
          </a:xfrm>
          <a:prstGeom prst="rect">
            <a:avLst/>
          </a:prstGeom>
          <a:solidFill>
            <a:srgbClr val="458758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3CC2CF31-C660-1E42-EB68-FC4CCA939943}"/>
              </a:ext>
            </a:extLst>
          </p:cNvPr>
          <p:cNvSpPr/>
          <p:nvPr/>
        </p:nvSpPr>
        <p:spPr>
          <a:xfrm>
            <a:off x="3333280" y="4282125"/>
            <a:ext cx="206149" cy="206149"/>
          </a:xfrm>
          <a:prstGeom prst="rect">
            <a:avLst/>
          </a:prstGeom>
          <a:solidFill>
            <a:srgbClr val="3A3FA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FBB1FD6A-71C6-E3AA-19C6-3D7B29F39885}"/>
              </a:ext>
            </a:extLst>
          </p:cNvPr>
          <p:cNvSpPr/>
          <p:nvPr/>
        </p:nvSpPr>
        <p:spPr>
          <a:xfrm>
            <a:off x="3593411" y="4279497"/>
            <a:ext cx="206149" cy="206149"/>
          </a:xfrm>
          <a:prstGeom prst="rect">
            <a:avLst/>
          </a:prstGeom>
          <a:solidFill>
            <a:srgbClr val="7030A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/>
              <a:t> </a:t>
            </a:r>
          </a:p>
        </p:txBody>
      </p:sp>
      <p:pic>
        <p:nvPicPr>
          <p:cNvPr id="87" name="Picture 86">
            <a:extLst>
              <a:ext uri="{FF2B5EF4-FFF2-40B4-BE49-F238E27FC236}">
                <a16:creationId xmlns:a16="http://schemas.microsoft.com/office/drawing/2014/main" id="{6A26F785-844C-4BEB-9639-CE41674602D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13246" y="4255322"/>
            <a:ext cx="2043563" cy="4129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06D66390674D647B190E9CA61BC1719" ma:contentTypeVersion="18" ma:contentTypeDescription="Create a new document." ma:contentTypeScope="" ma:versionID="bf59ebea0014e6694b29c2fc3a74559e">
  <xsd:schema xmlns:xsd="http://www.w3.org/2001/XMLSchema" xmlns:xs="http://www.w3.org/2001/XMLSchema" xmlns:p="http://schemas.microsoft.com/office/2006/metadata/properties" xmlns:ns2="feee388e-195c-44af-9ebd-e2794a3315dc" xmlns:ns3="d58edaac-7b8b-4bb4-b31e-2a905ea4260a" targetNamespace="http://schemas.microsoft.com/office/2006/metadata/properties" ma:root="true" ma:fieldsID="ea814d67a7c8f1c446047dd8e3d605ff" ns2:_="" ns3:_="">
    <xsd:import namespace="feee388e-195c-44af-9ebd-e2794a3315dc"/>
    <xsd:import namespace="d58edaac-7b8b-4bb4-b31e-2a905ea4260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LengthInSeconds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eee388e-195c-44af-9ebd-e2794a3315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15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21" nillable="true" ma:taxonomy="true" ma:internalName="lcf76f155ced4ddcb4097134ff3c332f" ma:taxonomyFieldName="MediaServiceImageTags" ma:displayName="Image Tags" ma:readOnly="false" ma:fieldId="{5cf76f15-5ced-4ddc-b409-7134ff3c332f}" ma:taxonomyMulti="true" ma:sspId="b4dccee0-23c6-4c0f-8500-c916458615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4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5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8edaac-7b8b-4bb4-b31e-2a905ea4260a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2" nillable="true" ma:displayName="Taxonomy Catch All Column" ma:hidden="true" ma:list="{2fee2ba2-f0e1-4d07-b1b3-4252afbbac23}" ma:internalName="TaxCatchAll" ma:showField="CatchAllData" ma:web="d58edaac-7b8b-4bb4-b31e-2a905ea4260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58edaac-7b8b-4bb4-b31e-2a905ea4260a" xsi:nil="true"/>
    <lcf76f155ced4ddcb4097134ff3c332f xmlns="feee388e-195c-44af-9ebd-e2794a3315d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A3D74437-766A-4CCC-8566-051BE6D64AA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eee388e-195c-44af-9ebd-e2794a3315dc"/>
    <ds:schemaRef ds:uri="d58edaac-7b8b-4bb4-b31e-2a905ea4260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96B20024-7651-4028-BCF0-610933EABAB0}">
  <ds:schemaRefs>
    <ds:schemaRef ds:uri="http://schemas.microsoft.com/office/2006/metadata/properties"/>
    <ds:schemaRef ds:uri="http://schemas.microsoft.com/office/infopath/2007/PartnerControls"/>
    <ds:schemaRef ds:uri="d58edaac-7b8b-4bb4-b31e-2a905ea4260a"/>
    <ds:schemaRef ds:uri="feee388e-195c-44af-9ebd-e2794a3315dc"/>
  </ds:schemaRefs>
</ds:datastoreItem>
</file>

<file path=customXml/itemProps3.xml><?xml version="1.0" encoding="utf-8"?>
<ds:datastoreItem xmlns:ds="http://schemas.openxmlformats.org/officeDocument/2006/customXml" ds:itemID="{3B8336B3-47F3-4CA2-8493-A535323DC5F4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222</Words>
  <Application>Microsoft Office PowerPoint</Application>
  <PresentationFormat>On-screen Show (16:9)</PresentationFormat>
  <Paragraphs>26</Paragraphs>
  <Slides>2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Arial Black</vt:lpstr>
      <vt:lpstr>Office Theme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Charlotte Denman-Johnson</cp:lastModifiedBy>
  <cp:revision>1</cp:revision>
  <dcterms:created xsi:type="dcterms:W3CDTF">2026-06-01T11:50:28Z</dcterms:created>
  <dcterms:modified xsi:type="dcterms:W3CDTF">2026-06-04T14:24:06Z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0x010100B06D66390674D647B190E9CA61BC1719</vt:lpwstr>
  </property>
  <property fmtid="{D5CDD505-2E9C-101B-9397-08002B2CF9AE}" pid="3" name="MediaServiceImageTags">
    <vt:lpwstr/>
  </property>
</Properties>
</file>